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72" r:id="rId16"/>
    <p:sldId id="271" r:id="rId17"/>
    <p:sldId id="274" r:id="rId18"/>
    <p:sldId id="270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09" autoAdjust="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সড়ক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দুর্ঘটনার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0.00%</c:formatCode>
                <c:ptCount val="4"/>
                <c:pt idx="0">
                  <c:v>0.50580000000000003</c:v>
                </c:pt>
                <c:pt idx="1">
                  <c:v>0.3866</c:v>
                </c:pt>
                <c:pt idx="2">
                  <c:v>0.1132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0.00%</c:formatCode>
                <c:ptCount val="4"/>
                <c:pt idx="0">
                  <c:v>0.50580000000000003</c:v>
                </c:pt>
                <c:pt idx="1">
                  <c:v>0.3866</c:v>
                </c:pt>
                <c:pt idx="2">
                  <c:v>0.1132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4918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0.00%</c:formatCode>
                <c:ptCount val="4"/>
                <c:pt idx="0">
                  <c:v>0.50580000000000003</c:v>
                </c:pt>
                <c:pt idx="1">
                  <c:v>0.3866</c:v>
                </c:pt>
                <c:pt idx="2">
                  <c:v>0.1132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5406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1296"/>
        <c:axId val="4821760"/>
      </c:barChart>
      <c:catAx>
        <c:axId val="4791296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crossAx val="4821760"/>
        <c:crosses val="autoZero"/>
        <c:auto val="1"/>
        <c:lblAlgn val="ctr"/>
        <c:lblOffset val="100"/>
        <c:noMultiLvlLbl val="0"/>
      </c:catAx>
      <c:valAx>
        <c:axId val="4821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79129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0.8875</cdr:x>
      <cdr:y>0.65</cdr:y>
    </cdr:from>
    <cdr:to>
      <cdr:x>0.9875</cdr:x>
      <cdr:y>0.70625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00" y="26416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9827D-1910-4939-896E-6190776F6FD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F4334-F25B-4A42-A1FC-482733222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5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গাড়ির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রাস্তার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দুর্ঘনা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হয়েছে।মশোনপাথ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4334-F25B-4A42-A1FC-482733222D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2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যানবাহনে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চলাচলের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সচেতনাতা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</a:t>
            </a:r>
            <a:r>
              <a:rPr lang="en-US" baseline="0" dirty="0" err="1" smtClean="0"/>
              <a:t>অতিরিক্ত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কিংবা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ত্রুটিপূর্ন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গাড়িকে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বয়কট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হবে।রাস্তা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মেরামতের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ব্যবস্তা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4334-F25B-4A42-A1FC-482733222D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98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,</a:t>
            </a:r>
            <a:r>
              <a:rPr lang="en-US" baseline="0" dirty="0" err="1" smtClean="0"/>
              <a:t>কয়কটি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– ক, খ ,গ, ঘ </a:t>
            </a:r>
            <a:r>
              <a:rPr lang="en-US" baseline="0" dirty="0" err="1" smtClean="0"/>
              <a:t>গুপে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4334-F25B-4A42-A1FC-482733222D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দুর্টনার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বাস্তবতার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ধরতে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4334-F25B-4A42-A1FC-482733222D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,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4334-F25B-4A42-A1FC-482733222D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1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রাস্তার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দুর্ঘটনার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সম্পৃক্ত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যারা।এই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ব্যক্তিগুলো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সচেতন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অনেকাংশে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সড়ক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দুর্ঘনা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যাবে।সেটি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স্মাট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4334-F25B-4A42-A1FC-482733222D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3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হাইওয়ে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পুলিশের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প্রকাশিত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প্রতিবেদন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২০০১-২০০৪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সালের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চিত্র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দেখানো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হয়েছে।বর্তমনে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আরোও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বেড়ে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চলেছে।এই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অবস্থা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পরিত্রাণ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পাওয়ার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সংশ্লিষ্ট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খেয়াল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রাখতে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4334-F25B-4A42-A1FC-482733222D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2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সড়ক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দুর্ঘটনা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প্রতিদিন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চলেছে</a:t>
            </a:r>
            <a:r>
              <a:rPr lang="en-US" baseline="0" dirty="0" smtClean="0"/>
              <a:t> ,</a:t>
            </a:r>
            <a:r>
              <a:rPr lang="en-US" baseline="0" dirty="0" err="1" smtClean="0"/>
              <a:t>তাঁর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r>
              <a:rPr lang="en-US" baseline="0" dirty="0" err="1" smtClean="0"/>
              <a:t>ছবিগুলি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4334-F25B-4A42-A1FC-482733222D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57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ইম্পেথিস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সমস্যাগুলি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আইডেন্টিফাই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দেখান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হয়েছে।শিক্ষার্থীদেরকে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একটা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একটা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দেখিয়ে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বুঝিয়ে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দিতে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পারেন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4334-F25B-4A42-A1FC-482733222D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4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হাইওয়ে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পুলিশের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প্রকাশিত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প্রতিবেদনে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মাত্র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বছরের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পাওয়া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গেছে।শিক্ষক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ইচ্ছে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করলে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বর্তমানের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সংগ্রহ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শিক্ষার্থীদের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পারেন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আপনার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এলাকার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বাস্তব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অভিজ্ঞতার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ঘটনা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তুলে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ধরতে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পারেন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4334-F25B-4A42-A1FC-482733222D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2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জায়গা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সড়ক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দুর্ঘটনার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প্রতিরোধে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সোচ্চার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হবে।মিছিল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মিটিং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সড়কে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চলাচলের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ট্রাফিক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হবে।ট্রাফিক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পুলিশকে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সহযোগীতা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4334-F25B-4A42-A1FC-482733222D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0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09364" cy="152400"/>
          </a:xfrm>
          <a:prstGeom prst="fram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34636" y="6705600"/>
            <a:ext cx="9109364" cy="152400"/>
          </a:xfrm>
          <a:prstGeom prst="fram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8973535" y="0"/>
            <a:ext cx="176644" cy="6858000"/>
          </a:xfrm>
          <a:prstGeom prst="fram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9487" y="0"/>
            <a:ext cx="176644" cy="6858000"/>
          </a:xfrm>
          <a:prstGeom prst="fram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microsoft.com/office/2007/relationships/hdphoto" Target="../media/hdphoto3.wdp"/><Relationship Id="rId5" Type="http://schemas.openxmlformats.org/officeDocument/2006/relationships/image" Target="../media/image19.jpg"/><Relationship Id="rId10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8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ra1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gi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4.jpg"/><Relationship Id="rId4" Type="http://schemas.openxmlformats.org/officeDocument/2006/relationships/image" Target="../media/image12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979" y="1456333"/>
            <a:ext cx="7940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Blip>
                <a:blip r:embed="rId2"/>
              </a:buBlip>
            </a:pPr>
            <a:r>
              <a:rPr lang="bn-BD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362" y="2590800"/>
            <a:ext cx="7543800" cy="22467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শিক্ষকবৃন্দের শ্রে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 পাঠ দেওয়ার সুবিধার্থে স্লাইডের নিচে প্রয়োজনমত পরামর্শ দেওয়া হয়েছ অর্থাৎ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slide notes 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দেওয়া হয়েছে।শিক্ষকমন্ডলী ক্লাসে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উপস্থাপনের পূবে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সংশ্লিষ্ট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মিলিয়ে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নিতে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অনুরোধ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দিয়ে উপস্থাপনা করতে হবে।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048" y="52578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দিয়ে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আরো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বেশী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ফলপ্র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B73996"/>
                </a:solidFill>
                <a:latin typeface="NikoshBAN" pitchFamily="2" charset="0"/>
                <a:cs typeface="NikoshBAN" pitchFamily="2" charset="0"/>
              </a:rPr>
              <a:t>করতে পারবেন বলে আশা করি...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B7399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0585" y="686892"/>
            <a:ext cx="2258952" cy="769441"/>
          </a:xfrm>
          <a:prstGeom prst="rect">
            <a:avLst/>
          </a:prstGeom>
          <a:gradFill rotWithShape="1">
            <a:gsLst>
              <a:gs pos="0">
                <a:srgbClr val="CFC60D">
                  <a:tint val="79000"/>
                  <a:satMod val="180000"/>
                </a:srgbClr>
              </a:gs>
              <a:gs pos="65000">
                <a:srgbClr val="CFC60D">
                  <a:tint val="52000"/>
                  <a:satMod val="250000"/>
                </a:srgbClr>
              </a:gs>
              <a:gs pos="100000">
                <a:srgbClr val="CFC60D">
                  <a:tint val="29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CFC60D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দৃষ্টি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আকর্ষণ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791" y="304800"/>
            <a:ext cx="32544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u="sng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6600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6600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657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কারণগুলি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5715000"/>
            <a:ext cx="327525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r"/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০৭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70274"/>
            <a:ext cx="418147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051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5" y="4032624"/>
            <a:ext cx="2819400" cy="221577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onut 2"/>
          <p:cNvSpPr/>
          <p:nvPr/>
        </p:nvSpPr>
        <p:spPr>
          <a:xfrm>
            <a:off x="4198444" y="4575411"/>
            <a:ext cx="983155" cy="1292841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9" t="11250" b="7071"/>
          <a:stretch/>
        </p:blipFill>
        <p:spPr>
          <a:xfrm>
            <a:off x="5841160" y="4038600"/>
            <a:ext cx="3089426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45" y="860668"/>
            <a:ext cx="2957329" cy="2285593"/>
          </a:xfrm>
          <a:prstGeom prst="roundRect">
            <a:avLst>
              <a:gd name="adj" fmla="val 8594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6" name="Group 25"/>
          <p:cNvGrpSpPr/>
          <p:nvPr/>
        </p:nvGrpSpPr>
        <p:grpSpPr>
          <a:xfrm>
            <a:off x="5982407" y="1204663"/>
            <a:ext cx="1925464" cy="1520178"/>
            <a:chOff x="5982407" y="1204663"/>
            <a:chExt cx="1925464" cy="1520178"/>
          </a:xfrm>
        </p:grpSpPr>
        <p:sp>
          <p:nvSpPr>
            <p:cNvPr id="6" name="Block Arc 5"/>
            <p:cNvSpPr/>
            <p:nvPr/>
          </p:nvSpPr>
          <p:spPr>
            <a:xfrm>
              <a:off x="5982407" y="1301135"/>
              <a:ext cx="1925464" cy="1423706"/>
            </a:xfrm>
            <a:prstGeom prst="blockArc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rot="10513745">
              <a:off x="5982407" y="1204663"/>
              <a:ext cx="1925464" cy="1423706"/>
            </a:xfrm>
            <a:prstGeom prst="blockArc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2" b="38200"/>
          <a:stretch/>
        </p:blipFill>
        <p:spPr>
          <a:xfrm>
            <a:off x="277505" y="883415"/>
            <a:ext cx="2846695" cy="231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61" y="883415"/>
            <a:ext cx="2389402" cy="231698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3284561" y="4032625"/>
            <a:ext cx="2389401" cy="2284297"/>
            <a:chOff x="3299358" y="3988697"/>
            <a:chExt cx="4722000" cy="21995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358" y="3988700"/>
              <a:ext cx="2541802" cy="21995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3" r="7817"/>
            <a:stretch/>
          </p:blipFill>
          <p:spPr>
            <a:xfrm>
              <a:off x="5105399" y="3988697"/>
              <a:ext cx="2915959" cy="21699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0" name="Flowchart: Connector 19"/>
          <p:cNvSpPr/>
          <p:nvPr/>
        </p:nvSpPr>
        <p:spPr>
          <a:xfrm>
            <a:off x="4648200" y="1295400"/>
            <a:ext cx="4572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6259479" y="4191000"/>
            <a:ext cx="2323825" cy="1828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684663" y="4724400"/>
            <a:ext cx="914400" cy="83820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Donut 23"/>
          <p:cNvSpPr/>
          <p:nvPr/>
        </p:nvSpPr>
        <p:spPr>
          <a:xfrm>
            <a:off x="4198444" y="4458979"/>
            <a:ext cx="1135556" cy="1560821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32012" y="817453"/>
            <a:ext cx="2918728" cy="1099063"/>
          </a:xfrm>
          <a:custGeom>
            <a:avLst/>
            <a:gdLst>
              <a:gd name="connsiteX0" fmla="*/ 54591 w 2918728"/>
              <a:gd name="connsiteY0" fmla="*/ 69651 h 1099063"/>
              <a:gd name="connsiteX1" fmla="*/ 40943 w 2918728"/>
              <a:gd name="connsiteY1" fmla="*/ 260720 h 1099063"/>
              <a:gd name="connsiteX2" fmla="*/ 13648 w 2918728"/>
              <a:gd name="connsiteY2" fmla="*/ 451789 h 1099063"/>
              <a:gd name="connsiteX3" fmla="*/ 27295 w 2918728"/>
              <a:gd name="connsiteY3" fmla="*/ 984051 h 1099063"/>
              <a:gd name="connsiteX4" fmla="*/ 81887 w 2918728"/>
              <a:gd name="connsiteY4" fmla="*/ 1052290 h 1099063"/>
              <a:gd name="connsiteX5" fmla="*/ 1555845 w 2918728"/>
              <a:gd name="connsiteY5" fmla="*/ 1065938 h 1099063"/>
              <a:gd name="connsiteX6" fmla="*/ 2825087 w 2918728"/>
              <a:gd name="connsiteY6" fmla="*/ 1065938 h 1099063"/>
              <a:gd name="connsiteX7" fmla="*/ 2811439 w 2918728"/>
              <a:gd name="connsiteY7" fmla="*/ 206129 h 1099063"/>
              <a:gd name="connsiteX8" fmla="*/ 2797791 w 2918728"/>
              <a:gd name="connsiteY8" fmla="*/ 165186 h 1099063"/>
              <a:gd name="connsiteX9" fmla="*/ 2743200 w 2918728"/>
              <a:gd name="connsiteY9" fmla="*/ 69651 h 1099063"/>
              <a:gd name="connsiteX10" fmla="*/ 2169994 w 2918728"/>
              <a:gd name="connsiteY10" fmla="*/ 56004 h 1099063"/>
              <a:gd name="connsiteX11" fmla="*/ 1856095 w 2918728"/>
              <a:gd name="connsiteY11" fmla="*/ 42356 h 1099063"/>
              <a:gd name="connsiteX12" fmla="*/ 764275 w 2918728"/>
              <a:gd name="connsiteY12" fmla="*/ 28708 h 1099063"/>
              <a:gd name="connsiteX13" fmla="*/ 723331 w 2918728"/>
              <a:gd name="connsiteY13" fmla="*/ 15060 h 1099063"/>
              <a:gd name="connsiteX14" fmla="*/ 0 w 2918728"/>
              <a:gd name="connsiteY14" fmla="*/ 15060 h 1099063"/>
              <a:gd name="connsiteX15" fmla="*/ 13648 w 2918728"/>
              <a:gd name="connsiteY15" fmla="*/ 192481 h 1099063"/>
              <a:gd name="connsiteX16" fmla="*/ 27295 w 2918728"/>
              <a:gd name="connsiteY16" fmla="*/ 260720 h 1099063"/>
              <a:gd name="connsiteX17" fmla="*/ 27295 w 2918728"/>
              <a:gd name="connsiteY17" fmla="*/ 369902 h 109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8728" h="1099063">
                <a:moveTo>
                  <a:pt x="54591" y="69651"/>
                </a:moveTo>
                <a:cubicBezTo>
                  <a:pt x="50042" y="133341"/>
                  <a:pt x="46724" y="197130"/>
                  <a:pt x="40943" y="260720"/>
                </a:cubicBezTo>
                <a:cubicBezTo>
                  <a:pt x="34112" y="335861"/>
                  <a:pt x="25592" y="380123"/>
                  <a:pt x="13648" y="451789"/>
                </a:cubicBezTo>
                <a:cubicBezTo>
                  <a:pt x="18197" y="629210"/>
                  <a:pt x="19049" y="806764"/>
                  <a:pt x="27295" y="984051"/>
                </a:cubicBezTo>
                <a:cubicBezTo>
                  <a:pt x="29348" y="1028181"/>
                  <a:pt x="34717" y="1051440"/>
                  <a:pt x="81887" y="1052290"/>
                </a:cubicBezTo>
                <a:lnTo>
                  <a:pt x="1555845" y="1065938"/>
                </a:lnTo>
                <a:cubicBezTo>
                  <a:pt x="1882492" y="1082271"/>
                  <a:pt x="2751313" y="1131515"/>
                  <a:pt x="2825087" y="1065938"/>
                </a:cubicBezTo>
                <a:cubicBezTo>
                  <a:pt x="3039324" y="875505"/>
                  <a:pt x="2820121" y="492637"/>
                  <a:pt x="2811439" y="206129"/>
                </a:cubicBezTo>
                <a:cubicBezTo>
                  <a:pt x="2811003" y="191750"/>
                  <a:pt x="2801280" y="179142"/>
                  <a:pt x="2797791" y="165186"/>
                </a:cubicBezTo>
                <a:cubicBezTo>
                  <a:pt x="2789635" y="132564"/>
                  <a:pt x="2797286" y="73257"/>
                  <a:pt x="2743200" y="69651"/>
                </a:cubicBezTo>
                <a:cubicBezTo>
                  <a:pt x="2552500" y="56938"/>
                  <a:pt x="2361026" y="61882"/>
                  <a:pt x="2169994" y="56004"/>
                </a:cubicBezTo>
                <a:cubicBezTo>
                  <a:pt x="2065312" y="52783"/>
                  <a:pt x="1960807" y="44389"/>
                  <a:pt x="1856095" y="42356"/>
                </a:cubicBezTo>
                <a:lnTo>
                  <a:pt x="764275" y="28708"/>
                </a:lnTo>
                <a:cubicBezTo>
                  <a:pt x="750627" y="24159"/>
                  <a:pt x="737606" y="16844"/>
                  <a:pt x="723331" y="15060"/>
                </a:cubicBezTo>
                <a:cubicBezTo>
                  <a:pt x="479462" y="-15423"/>
                  <a:pt x="252162" y="8756"/>
                  <a:pt x="0" y="15060"/>
                </a:cubicBezTo>
                <a:cubicBezTo>
                  <a:pt x="4549" y="74200"/>
                  <a:pt x="7098" y="133529"/>
                  <a:pt x="13648" y="192481"/>
                </a:cubicBezTo>
                <a:cubicBezTo>
                  <a:pt x="16210" y="215536"/>
                  <a:pt x="25516" y="237592"/>
                  <a:pt x="27295" y="260720"/>
                </a:cubicBezTo>
                <a:cubicBezTo>
                  <a:pt x="30086" y="297007"/>
                  <a:pt x="27295" y="333508"/>
                  <a:pt x="27295" y="36990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505" y="3200400"/>
            <a:ext cx="287323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4561" y="3200400"/>
            <a:ext cx="227803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মানা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200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ড্রাইভিং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অদক্ষতা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178170"/>
            <a:ext cx="263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4561" y="6316922"/>
            <a:ext cx="238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পারাপারের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80440" y="6230798"/>
            <a:ext cx="286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505" y="228600"/>
            <a:ext cx="857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নিম্নরুপ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8" grpId="0" animBg="1"/>
      <p:bldP spid="9" grpId="0" animBg="1"/>
      <p:bldP spid="11" grpId="0"/>
      <p:bldP spid="12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39978"/>
              </p:ext>
            </p:extLst>
          </p:nvPr>
        </p:nvGraphicFramePr>
        <p:xfrm>
          <a:off x="457200" y="1422975"/>
          <a:ext cx="8382000" cy="4387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1096759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শতকরা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বয়সসীমা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নারী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পুরুষ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96759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itchFamily="2" charset="0"/>
                          <a:cs typeface="NikoshBAN" pitchFamily="2" charset="0"/>
                        </a:rPr>
                        <a:t>২৪%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১৫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বছরের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নিচে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১২%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৮৮%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9675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৩৯%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১৬- ৪০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বছরের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মধ্যে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৭৫%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9675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৩৭%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৪১- ৭০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বছরের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মধ্যে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১০%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৯০%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156949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400" u="sng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4400" u="sng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ফলাফল</a:t>
            </a:r>
            <a:endParaRPr lang="en-US" sz="4400" u="sng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8382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u="sng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হাইওয়ে</a:t>
            </a:r>
            <a:r>
              <a:rPr lang="en-US" sz="32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পুলিশের</a:t>
            </a:r>
            <a:r>
              <a:rPr lang="en-US" sz="32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2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২০০১-২০০৪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867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দুর্ঘটনায়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উপার্জনক্ষম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ব্যাক্তি,দুর্ঘটনার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দুর্বিসহ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পদক্ষেপগুলো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নিম্মে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62600" y="1779468"/>
            <a:ext cx="3320955" cy="1954332"/>
            <a:chOff x="5562600" y="1779468"/>
            <a:chExt cx="3320955" cy="19543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0" y="1779468"/>
              <a:ext cx="2714625" cy="195433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779468"/>
              <a:ext cx="1412970" cy="195433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304800" y="16764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পুলিশের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14800"/>
            <a:ext cx="3352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924800" y="5715000"/>
            <a:ext cx="9587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267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75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4156"/>
            <a:ext cx="4005262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Multiply 2"/>
          <p:cNvSpPr/>
          <p:nvPr/>
        </p:nvSpPr>
        <p:spPr>
          <a:xfrm>
            <a:off x="6324600" y="613813"/>
            <a:ext cx="7620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636559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গাড়িতে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তোলা,সকল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সর্তকতার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2819"/>
            <a:ext cx="4005262" cy="2214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আইনপ্রয়োগকারী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69349" y="4724400"/>
            <a:ext cx="4005262" cy="1828800"/>
            <a:chOff x="4932154" y="4724400"/>
            <a:chExt cx="3873709" cy="1828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445" y="4724400"/>
              <a:ext cx="2184418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93"/>
            <a:stretch/>
          </p:blipFill>
          <p:spPr>
            <a:xfrm>
              <a:off x="4932154" y="4724400"/>
              <a:ext cx="168929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28600" y="4724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ত্রুটিপূর্ণ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67400" y="4724400"/>
            <a:ext cx="1809161" cy="1524000"/>
            <a:chOff x="5867400" y="4724400"/>
            <a:chExt cx="1809161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867400" y="4724400"/>
              <a:ext cx="1809161" cy="15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867400" y="4876800"/>
              <a:ext cx="167640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6630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5503" y="228600"/>
            <a:ext cx="31886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66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876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ভিকটিমের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বিপর্যয়ের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5638800"/>
            <a:ext cx="325762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r"/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১০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2555" y="228600"/>
            <a:ext cx="1798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IN" sz="4800" b="1" u="sng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800" u="sng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u="sng" kern="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1726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২০০১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99" y="1903357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৪০৯১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3118" y="3167390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ক. ৪০৯১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897" y="2538567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৪৯৯১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461202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৪৫৫১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1664732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৪৬৯১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091808"/>
            <a:ext cx="1905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৫০.58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%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898" y="3690610"/>
            <a:ext cx="8525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ভিকটিমের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5890539"/>
            <a:ext cx="1905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 ৪০.58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%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157" y="4921042"/>
            <a:ext cx="1905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৭০.58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%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898" y="5821598"/>
            <a:ext cx="1905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৮০.58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%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157" y="1926342"/>
            <a:ext cx="383843" cy="5002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03760" y="5114938"/>
            <a:ext cx="383843" cy="5002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93" y="1821948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4573" y="1795790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990600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5138410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509" y="5138410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276" y="5943600"/>
            <a:ext cx="1905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উপার্জনক্ষম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943600"/>
            <a:ext cx="1905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276" y="304800"/>
            <a:ext cx="64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বিপদজনক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2235" y="3659833"/>
            <a:ext cx="7955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দুর্ঘটনায়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4573" y="951131"/>
            <a:ext cx="383843" cy="5002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8684" y="5924314"/>
            <a:ext cx="383843" cy="5002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"/>
            <a:ext cx="36647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7200" u="sng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u="sng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10" y="2503438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42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25" y="353140"/>
            <a:ext cx="6074390" cy="6033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1725" y="1905506"/>
            <a:ext cx="59458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GIF\Animated_Waterfall_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157782" cy="576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676400"/>
            <a:ext cx="6629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00" b="1" dirty="0" err="1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200" b="1" dirty="0">
              <a:ln>
                <a:solidFill>
                  <a:srgbClr val="00B0F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2910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5400" b="1" u="sng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8800" u="sng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u="sng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6886" y="3124200"/>
            <a:ext cx="43472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পঞ্চদশ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2" t="75" r="7758" b="41200"/>
          <a:stretch/>
        </p:blipFill>
        <p:spPr>
          <a:xfrm>
            <a:off x="1751286" y="1387454"/>
            <a:ext cx="1219200" cy="1431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86" y="3124200"/>
            <a:ext cx="43472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3200" b="1" kern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মোছাঃ নার্গিস</a:t>
            </a:r>
            <a:r>
              <a:rPr lang="en-US" sz="3200" b="1" kern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kern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আরা</a:t>
            </a:r>
          </a:p>
          <a:p>
            <a:pPr lvl="0" algn="ctr">
              <a:defRPr/>
            </a:pPr>
            <a:r>
              <a:rPr lang="bn-BD" sz="3200" b="1" kern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lvl="0" algn="ctr">
              <a:defRPr/>
            </a:pPr>
            <a:r>
              <a:rPr lang="bn-BD" sz="3200" b="1" kern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যাদুখালী স্কুল এন্ড কলেজ</a:t>
            </a:r>
          </a:p>
          <a:p>
            <a:pPr lvl="0" algn="ctr">
              <a:defRPr/>
            </a:pPr>
            <a:r>
              <a:rPr lang="bn-BD" sz="3200" b="1" kern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মেহেরপুর।</a:t>
            </a:r>
            <a:endParaRPr lang="en-US" sz="3200" b="1" kern="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3200" b="1" kern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Email-</a:t>
            </a:r>
          </a:p>
          <a:p>
            <a:pPr lvl="0" algn="ctr">
              <a:defRPr/>
            </a:pPr>
            <a:r>
              <a:rPr lang="en-US" sz="3200" kern="0" dirty="0">
                <a:solidFill>
                  <a:prstClr val="black"/>
                </a:solidFill>
                <a:hlinkClick r:id="rId3"/>
              </a:rPr>
              <a:t>nargisara1@gmail.com</a:t>
            </a:r>
            <a:endParaRPr lang="en-US" sz="3200" b="1" kern="0" dirty="0">
              <a:ln>
                <a:solidFill>
                  <a:srgbClr val="1F497D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4368283" y="2895600"/>
            <a:ext cx="190500" cy="2971800"/>
          </a:xfrm>
          <a:prstGeom prst="can">
            <a:avLst/>
          </a:prstGeom>
          <a:solidFill>
            <a:srgbClr val="7030A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2970486" y="1295400"/>
            <a:ext cx="2820714" cy="92054"/>
          </a:xfrm>
          <a:prstGeom prst="mathMinus">
            <a:avLst/>
          </a:prstGeom>
          <a:solidFill>
            <a:srgbClr val="00B0F0"/>
          </a:solidFill>
          <a:ln w="76200">
            <a:solidFill>
              <a:srgbClr val="A12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67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-320723" y="2713700"/>
            <a:ext cx="10134600" cy="1828800"/>
          </a:xfrm>
          <a:prstGeom prst="flowChartPunchedTap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551864" y="2928864"/>
            <a:ext cx="2667000" cy="1371317"/>
            <a:chOff x="-152400" y="2955024"/>
            <a:chExt cx="2667000" cy="1371317"/>
          </a:xfrm>
        </p:grpSpPr>
        <p:sp>
          <p:nvSpPr>
            <p:cNvPr id="4" name="Flowchart: Card 3"/>
            <p:cNvSpPr/>
            <p:nvPr/>
          </p:nvSpPr>
          <p:spPr>
            <a:xfrm>
              <a:off x="-152400" y="3094630"/>
              <a:ext cx="2133600" cy="990600"/>
            </a:xfrm>
            <a:prstGeom prst="flowChartPunchedCard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0" y="3869141"/>
              <a:ext cx="457200" cy="457200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43000" y="3869141"/>
              <a:ext cx="457200" cy="457200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Display 5"/>
            <p:cNvSpPr/>
            <p:nvPr/>
          </p:nvSpPr>
          <p:spPr>
            <a:xfrm>
              <a:off x="1752600" y="3094629"/>
              <a:ext cx="685800" cy="990601"/>
            </a:xfrm>
            <a:prstGeom prst="flowChartDisplay">
              <a:avLst/>
            </a:prstGeom>
            <a:ln>
              <a:solidFill>
                <a:srgbClr val="A1217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rved Down Ribbon 8"/>
            <p:cNvSpPr/>
            <p:nvPr/>
          </p:nvSpPr>
          <p:spPr>
            <a:xfrm>
              <a:off x="114300" y="2955024"/>
              <a:ext cx="1866900" cy="279212"/>
            </a:xfrm>
            <a:prstGeom prst="ellipseRibb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62200" y="3234236"/>
              <a:ext cx="152400" cy="1947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0" y="3432839"/>
              <a:ext cx="152400" cy="1947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772400" y="2980114"/>
            <a:ext cx="2514600" cy="1100211"/>
            <a:chOff x="5943600" y="2666999"/>
            <a:chExt cx="2514600" cy="1100211"/>
          </a:xfrm>
        </p:grpSpPr>
        <p:sp>
          <p:nvSpPr>
            <p:cNvPr id="13" name="Flowchart: Document 12"/>
            <p:cNvSpPr/>
            <p:nvPr/>
          </p:nvSpPr>
          <p:spPr>
            <a:xfrm rot="10800000">
              <a:off x="6248400" y="2666999"/>
              <a:ext cx="1676400" cy="863221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>
              <a:off x="7924800" y="2729270"/>
              <a:ext cx="533400" cy="787020"/>
            </a:xfrm>
            <a:prstGeom prst="rt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ard 23"/>
            <p:cNvSpPr/>
            <p:nvPr/>
          </p:nvSpPr>
          <p:spPr>
            <a:xfrm>
              <a:off x="6019800" y="2819400"/>
              <a:ext cx="457200" cy="696890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7391400" y="3310010"/>
              <a:ext cx="457200" cy="457200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6483824" y="3245182"/>
              <a:ext cx="457200" cy="457200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5943600" y="3106429"/>
              <a:ext cx="152400" cy="139607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5957248" y="3245182"/>
              <a:ext cx="152400" cy="139607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74176" y="381000"/>
            <a:ext cx="793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—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187" y="936275"/>
            <a:ext cx="8543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হানার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26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7 -0.00486 L 0.12066 0.02477 C 0.16146 0.03079 0.2217 0.03611 0.2849 0.03611 C 0.35695 0.03611 0.41459 0.03079 0.45521 0.02477 L 0.64896 -0.00486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59427 0.0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2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19 0.00972 L 0.41719 0.2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5 0.00764 L -0.3625 0.25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81000"/>
            <a:ext cx="6400800" cy="92333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bn-BD" sz="5400" b="1" u="sng" dirty="0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 -</a:t>
            </a:r>
            <a:endParaRPr lang="en-US" sz="5400" b="1" u="sng" dirty="0">
              <a:solidFill>
                <a:prstClr val="black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029803"/>
            <a:ext cx="48006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71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200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কারণগুলি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উদঘাটন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খুঁজতে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800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সেগুলি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08002"/>
            <a:ext cx="2767104" cy="1107996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IN" sz="6600" b="1" u="sng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u="sng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5819" y="456449"/>
            <a:ext cx="7162799" cy="5600568"/>
            <a:chOff x="2256710" y="1500247"/>
            <a:chExt cx="4630578" cy="3901158"/>
          </a:xfrm>
        </p:grpSpPr>
        <p:sp>
          <p:nvSpPr>
            <p:cNvPr id="4" name="Freeform 3"/>
            <p:cNvSpPr/>
            <p:nvPr/>
          </p:nvSpPr>
          <p:spPr>
            <a:xfrm>
              <a:off x="3944595" y="1500247"/>
              <a:ext cx="1334988" cy="867742"/>
            </a:xfrm>
            <a:custGeom>
              <a:avLst/>
              <a:gdLst>
                <a:gd name="connsiteX0" fmla="*/ 0 w 1334988"/>
                <a:gd name="connsiteY0" fmla="*/ 144627 h 867742"/>
                <a:gd name="connsiteX1" fmla="*/ 144627 w 1334988"/>
                <a:gd name="connsiteY1" fmla="*/ 0 h 867742"/>
                <a:gd name="connsiteX2" fmla="*/ 1190361 w 1334988"/>
                <a:gd name="connsiteY2" fmla="*/ 0 h 867742"/>
                <a:gd name="connsiteX3" fmla="*/ 1334988 w 1334988"/>
                <a:gd name="connsiteY3" fmla="*/ 144627 h 867742"/>
                <a:gd name="connsiteX4" fmla="*/ 1334988 w 1334988"/>
                <a:gd name="connsiteY4" fmla="*/ 723115 h 867742"/>
                <a:gd name="connsiteX5" fmla="*/ 1190361 w 1334988"/>
                <a:gd name="connsiteY5" fmla="*/ 867742 h 867742"/>
                <a:gd name="connsiteX6" fmla="*/ 144627 w 1334988"/>
                <a:gd name="connsiteY6" fmla="*/ 867742 h 867742"/>
                <a:gd name="connsiteX7" fmla="*/ 0 w 1334988"/>
                <a:gd name="connsiteY7" fmla="*/ 723115 h 867742"/>
                <a:gd name="connsiteX8" fmla="*/ 0 w 1334988"/>
                <a:gd name="connsiteY8" fmla="*/ 144627 h 8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988" h="867742">
                  <a:moveTo>
                    <a:pt x="0" y="144627"/>
                  </a:moveTo>
                  <a:cubicBezTo>
                    <a:pt x="0" y="64752"/>
                    <a:pt x="64752" y="0"/>
                    <a:pt x="144627" y="0"/>
                  </a:cubicBezTo>
                  <a:lnTo>
                    <a:pt x="1190361" y="0"/>
                  </a:lnTo>
                  <a:cubicBezTo>
                    <a:pt x="1270236" y="0"/>
                    <a:pt x="1334988" y="64752"/>
                    <a:pt x="1334988" y="144627"/>
                  </a:cubicBezTo>
                  <a:lnTo>
                    <a:pt x="1334988" y="723115"/>
                  </a:lnTo>
                  <a:cubicBezTo>
                    <a:pt x="1334988" y="802990"/>
                    <a:pt x="1270236" y="867742"/>
                    <a:pt x="1190361" y="867742"/>
                  </a:cubicBezTo>
                  <a:lnTo>
                    <a:pt x="144627" y="867742"/>
                  </a:lnTo>
                  <a:cubicBezTo>
                    <a:pt x="64752" y="867742"/>
                    <a:pt x="0" y="802990"/>
                    <a:pt x="0" y="723115"/>
                  </a:cubicBezTo>
                  <a:lnTo>
                    <a:pt x="0" y="14462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900" tIns="171900" rIns="171900" bIns="17190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5714999" y="2596563"/>
              <a:ext cx="1172289" cy="969272"/>
            </a:xfrm>
            <a:custGeom>
              <a:avLst/>
              <a:gdLst>
                <a:gd name="connsiteX0" fmla="*/ 0 w 1334988"/>
                <a:gd name="connsiteY0" fmla="*/ 144627 h 867742"/>
                <a:gd name="connsiteX1" fmla="*/ 144627 w 1334988"/>
                <a:gd name="connsiteY1" fmla="*/ 0 h 867742"/>
                <a:gd name="connsiteX2" fmla="*/ 1190361 w 1334988"/>
                <a:gd name="connsiteY2" fmla="*/ 0 h 867742"/>
                <a:gd name="connsiteX3" fmla="*/ 1334988 w 1334988"/>
                <a:gd name="connsiteY3" fmla="*/ 144627 h 867742"/>
                <a:gd name="connsiteX4" fmla="*/ 1334988 w 1334988"/>
                <a:gd name="connsiteY4" fmla="*/ 723115 h 867742"/>
                <a:gd name="connsiteX5" fmla="*/ 1190361 w 1334988"/>
                <a:gd name="connsiteY5" fmla="*/ 867742 h 867742"/>
                <a:gd name="connsiteX6" fmla="*/ 144627 w 1334988"/>
                <a:gd name="connsiteY6" fmla="*/ 867742 h 867742"/>
                <a:gd name="connsiteX7" fmla="*/ 0 w 1334988"/>
                <a:gd name="connsiteY7" fmla="*/ 723115 h 867742"/>
                <a:gd name="connsiteX8" fmla="*/ 0 w 1334988"/>
                <a:gd name="connsiteY8" fmla="*/ 144627 h 8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988" h="867742">
                  <a:moveTo>
                    <a:pt x="0" y="144627"/>
                  </a:moveTo>
                  <a:cubicBezTo>
                    <a:pt x="0" y="64752"/>
                    <a:pt x="64752" y="0"/>
                    <a:pt x="144627" y="0"/>
                  </a:cubicBezTo>
                  <a:lnTo>
                    <a:pt x="1190361" y="0"/>
                  </a:lnTo>
                  <a:cubicBezTo>
                    <a:pt x="1270236" y="0"/>
                    <a:pt x="1334988" y="64752"/>
                    <a:pt x="1334988" y="144627"/>
                  </a:cubicBezTo>
                  <a:lnTo>
                    <a:pt x="1334988" y="723115"/>
                  </a:lnTo>
                  <a:cubicBezTo>
                    <a:pt x="1334988" y="802990"/>
                    <a:pt x="1270236" y="867742"/>
                    <a:pt x="1190361" y="867742"/>
                  </a:cubicBezTo>
                  <a:lnTo>
                    <a:pt x="144627" y="867742"/>
                  </a:lnTo>
                  <a:cubicBezTo>
                    <a:pt x="64752" y="867742"/>
                    <a:pt x="0" y="802990"/>
                    <a:pt x="0" y="723115"/>
                  </a:cubicBezTo>
                  <a:lnTo>
                    <a:pt x="0" y="14462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900" tIns="171900" rIns="171900" bIns="17190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922899" y="4533663"/>
              <a:ext cx="1334988" cy="867742"/>
            </a:xfrm>
            <a:custGeom>
              <a:avLst/>
              <a:gdLst>
                <a:gd name="connsiteX0" fmla="*/ 0 w 1334988"/>
                <a:gd name="connsiteY0" fmla="*/ 144627 h 867742"/>
                <a:gd name="connsiteX1" fmla="*/ 144627 w 1334988"/>
                <a:gd name="connsiteY1" fmla="*/ 0 h 867742"/>
                <a:gd name="connsiteX2" fmla="*/ 1190361 w 1334988"/>
                <a:gd name="connsiteY2" fmla="*/ 0 h 867742"/>
                <a:gd name="connsiteX3" fmla="*/ 1334988 w 1334988"/>
                <a:gd name="connsiteY3" fmla="*/ 144627 h 867742"/>
                <a:gd name="connsiteX4" fmla="*/ 1334988 w 1334988"/>
                <a:gd name="connsiteY4" fmla="*/ 723115 h 867742"/>
                <a:gd name="connsiteX5" fmla="*/ 1190361 w 1334988"/>
                <a:gd name="connsiteY5" fmla="*/ 867742 h 867742"/>
                <a:gd name="connsiteX6" fmla="*/ 144627 w 1334988"/>
                <a:gd name="connsiteY6" fmla="*/ 867742 h 867742"/>
                <a:gd name="connsiteX7" fmla="*/ 0 w 1334988"/>
                <a:gd name="connsiteY7" fmla="*/ 723115 h 867742"/>
                <a:gd name="connsiteX8" fmla="*/ 0 w 1334988"/>
                <a:gd name="connsiteY8" fmla="*/ 144627 h 8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988" h="867742">
                  <a:moveTo>
                    <a:pt x="0" y="144627"/>
                  </a:moveTo>
                  <a:cubicBezTo>
                    <a:pt x="0" y="64752"/>
                    <a:pt x="64752" y="0"/>
                    <a:pt x="144627" y="0"/>
                  </a:cubicBezTo>
                  <a:lnTo>
                    <a:pt x="1190361" y="0"/>
                  </a:lnTo>
                  <a:cubicBezTo>
                    <a:pt x="1270236" y="0"/>
                    <a:pt x="1334988" y="64752"/>
                    <a:pt x="1334988" y="144627"/>
                  </a:cubicBezTo>
                  <a:lnTo>
                    <a:pt x="1334988" y="723115"/>
                  </a:lnTo>
                  <a:cubicBezTo>
                    <a:pt x="1334988" y="802990"/>
                    <a:pt x="1270236" y="867742"/>
                    <a:pt x="1190361" y="867742"/>
                  </a:cubicBezTo>
                  <a:lnTo>
                    <a:pt x="144627" y="867742"/>
                  </a:lnTo>
                  <a:cubicBezTo>
                    <a:pt x="64752" y="867742"/>
                    <a:pt x="0" y="802990"/>
                    <a:pt x="0" y="723115"/>
                  </a:cubicBezTo>
                  <a:lnTo>
                    <a:pt x="0" y="144627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900" tIns="171900" rIns="171900" bIns="17190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22453" y="4526318"/>
              <a:ext cx="1334988" cy="867742"/>
            </a:xfrm>
            <a:custGeom>
              <a:avLst/>
              <a:gdLst>
                <a:gd name="connsiteX0" fmla="*/ 0 w 1334988"/>
                <a:gd name="connsiteY0" fmla="*/ 144627 h 867742"/>
                <a:gd name="connsiteX1" fmla="*/ 144627 w 1334988"/>
                <a:gd name="connsiteY1" fmla="*/ 0 h 867742"/>
                <a:gd name="connsiteX2" fmla="*/ 1190361 w 1334988"/>
                <a:gd name="connsiteY2" fmla="*/ 0 h 867742"/>
                <a:gd name="connsiteX3" fmla="*/ 1334988 w 1334988"/>
                <a:gd name="connsiteY3" fmla="*/ 144627 h 867742"/>
                <a:gd name="connsiteX4" fmla="*/ 1334988 w 1334988"/>
                <a:gd name="connsiteY4" fmla="*/ 723115 h 867742"/>
                <a:gd name="connsiteX5" fmla="*/ 1190361 w 1334988"/>
                <a:gd name="connsiteY5" fmla="*/ 867742 h 867742"/>
                <a:gd name="connsiteX6" fmla="*/ 144627 w 1334988"/>
                <a:gd name="connsiteY6" fmla="*/ 867742 h 867742"/>
                <a:gd name="connsiteX7" fmla="*/ 0 w 1334988"/>
                <a:gd name="connsiteY7" fmla="*/ 723115 h 867742"/>
                <a:gd name="connsiteX8" fmla="*/ 0 w 1334988"/>
                <a:gd name="connsiteY8" fmla="*/ 144627 h 8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988" h="867742">
                  <a:moveTo>
                    <a:pt x="0" y="144627"/>
                  </a:moveTo>
                  <a:cubicBezTo>
                    <a:pt x="0" y="64752"/>
                    <a:pt x="64752" y="0"/>
                    <a:pt x="144627" y="0"/>
                  </a:cubicBezTo>
                  <a:lnTo>
                    <a:pt x="1190361" y="0"/>
                  </a:lnTo>
                  <a:cubicBezTo>
                    <a:pt x="1270236" y="0"/>
                    <a:pt x="1334988" y="64752"/>
                    <a:pt x="1334988" y="144627"/>
                  </a:cubicBezTo>
                  <a:lnTo>
                    <a:pt x="1334988" y="723115"/>
                  </a:lnTo>
                  <a:cubicBezTo>
                    <a:pt x="1334988" y="802990"/>
                    <a:pt x="1270236" y="867742"/>
                    <a:pt x="1190361" y="867742"/>
                  </a:cubicBezTo>
                  <a:lnTo>
                    <a:pt x="144627" y="867742"/>
                  </a:lnTo>
                  <a:cubicBezTo>
                    <a:pt x="64752" y="867742"/>
                    <a:pt x="0" y="802990"/>
                    <a:pt x="0" y="723115"/>
                  </a:cubicBezTo>
                  <a:lnTo>
                    <a:pt x="0" y="144627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900" tIns="171900" rIns="171900" bIns="17190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56710" y="2596563"/>
              <a:ext cx="1334988" cy="867742"/>
            </a:xfrm>
            <a:custGeom>
              <a:avLst/>
              <a:gdLst>
                <a:gd name="connsiteX0" fmla="*/ 0 w 1334988"/>
                <a:gd name="connsiteY0" fmla="*/ 144627 h 867742"/>
                <a:gd name="connsiteX1" fmla="*/ 144627 w 1334988"/>
                <a:gd name="connsiteY1" fmla="*/ 0 h 867742"/>
                <a:gd name="connsiteX2" fmla="*/ 1190361 w 1334988"/>
                <a:gd name="connsiteY2" fmla="*/ 0 h 867742"/>
                <a:gd name="connsiteX3" fmla="*/ 1334988 w 1334988"/>
                <a:gd name="connsiteY3" fmla="*/ 144627 h 867742"/>
                <a:gd name="connsiteX4" fmla="*/ 1334988 w 1334988"/>
                <a:gd name="connsiteY4" fmla="*/ 723115 h 867742"/>
                <a:gd name="connsiteX5" fmla="*/ 1190361 w 1334988"/>
                <a:gd name="connsiteY5" fmla="*/ 867742 h 867742"/>
                <a:gd name="connsiteX6" fmla="*/ 144627 w 1334988"/>
                <a:gd name="connsiteY6" fmla="*/ 867742 h 867742"/>
                <a:gd name="connsiteX7" fmla="*/ 0 w 1334988"/>
                <a:gd name="connsiteY7" fmla="*/ 723115 h 867742"/>
                <a:gd name="connsiteX8" fmla="*/ 0 w 1334988"/>
                <a:gd name="connsiteY8" fmla="*/ 144627 h 8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988" h="867742">
                  <a:moveTo>
                    <a:pt x="0" y="144627"/>
                  </a:moveTo>
                  <a:cubicBezTo>
                    <a:pt x="0" y="64752"/>
                    <a:pt x="64752" y="0"/>
                    <a:pt x="144627" y="0"/>
                  </a:cubicBezTo>
                  <a:lnTo>
                    <a:pt x="1190361" y="0"/>
                  </a:lnTo>
                  <a:cubicBezTo>
                    <a:pt x="1270236" y="0"/>
                    <a:pt x="1334988" y="64752"/>
                    <a:pt x="1334988" y="144627"/>
                  </a:cubicBezTo>
                  <a:lnTo>
                    <a:pt x="1334988" y="723115"/>
                  </a:lnTo>
                  <a:cubicBezTo>
                    <a:pt x="1334988" y="802990"/>
                    <a:pt x="1270236" y="867742"/>
                    <a:pt x="1190361" y="867742"/>
                  </a:cubicBezTo>
                  <a:lnTo>
                    <a:pt x="144627" y="867742"/>
                  </a:lnTo>
                  <a:cubicBezTo>
                    <a:pt x="64752" y="867742"/>
                    <a:pt x="0" y="802990"/>
                    <a:pt x="0" y="723115"/>
                  </a:cubicBezTo>
                  <a:lnTo>
                    <a:pt x="0" y="144627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900" tIns="171900" rIns="171900" bIns="17190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 dirty="0"/>
            </a:p>
          </p:txBody>
        </p:sp>
      </p:grpSp>
      <p:sp>
        <p:nvSpPr>
          <p:cNvPr id="15" name="Curved Down Arrow 14"/>
          <p:cNvSpPr/>
          <p:nvPr/>
        </p:nvSpPr>
        <p:spPr>
          <a:xfrm rot="19438915">
            <a:off x="1955847" y="1414529"/>
            <a:ext cx="1486632" cy="451189"/>
          </a:xfrm>
          <a:prstGeom prst="curvedDownArrow">
            <a:avLst/>
          </a:prstGeom>
          <a:ln w="76200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10389800">
            <a:off x="3487758" y="5358517"/>
            <a:ext cx="1486632" cy="451189"/>
          </a:xfrm>
          <a:prstGeom prst="curvedDownArrow">
            <a:avLst/>
          </a:prstGeom>
          <a:ln w="76200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6006173">
            <a:off x="6356780" y="4133042"/>
            <a:ext cx="1486632" cy="451189"/>
          </a:xfrm>
          <a:prstGeom prst="curvedDownArrow">
            <a:avLst/>
          </a:prstGeom>
          <a:ln w="76200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2392196">
            <a:off x="5746412" y="1222084"/>
            <a:ext cx="1486632" cy="451189"/>
          </a:xfrm>
          <a:prstGeom prst="curvedDownArrow">
            <a:avLst/>
          </a:prstGeom>
          <a:ln w="76200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822392"/>
            <a:ext cx="2057400" cy="15696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দুর্ঘনার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nut 22"/>
          <p:cNvSpPr/>
          <p:nvPr/>
        </p:nvSpPr>
        <p:spPr>
          <a:xfrm>
            <a:off x="4276567" y="564697"/>
            <a:ext cx="573807" cy="56270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Donut 23"/>
          <p:cNvSpPr/>
          <p:nvPr/>
        </p:nvSpPr>
        <p:spPr>
          <a:xfrm>
            <a:off x="994613" y="2259692"/>
            <a:ext cx="573807" cy="636484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1516" y="3276084"/>
            <a:ext cx="10806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828800"/>
            <a:ext cx="88520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চালক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007732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28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হাইওয়ে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পুলিশের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 ২০০১-২০০৪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562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3600" y="5334000"/>
            <a:ext cx="381000" cy="3810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62500" y="5334000"/>
            <a:ext cx="381000" cy="3810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29000" y="5372100"/>
            <a:ext cx="381000" cy="3810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9400" y="57531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গুরুতর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আহত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57531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আহত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3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1" t="45696" r="33758" b="1792"/>
          <a:stretch/>
        </p:blipFill>
        <p:spPr>
          <a:xfrm>
            <a:off x="914400" y="1143000"/>
            <a:ext cx="2536708" cy="1992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3200400" cy="2400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14600"/>
            <a:ext cx="3048000" cy="2283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52800"/>
            <a:ext cx="3200400" cy="2349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3810000"/>
            <a:ext cx="3200400" cy="2353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2" b="51695"/>
          <a:stretch/>
        </p:blipFill>
        <p:spPr>
          <a:xfrm>
            <a:off x="6050506" y="4419600"/>
            <a:ext cx="2714625" cy="2171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84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789</Words>
  <Application>Microsoft Office PowerPoint</Application>
  <PresentationFormat>On-screen Show (4:3)</PresentationFormat>
  <Paragraphs>119</Paragraphs>
  <Slides>19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120</cp:revision>
  <dcterms:created xsi:type="dcterms:W3CDTF">2006-08-16T00:00:00Z</dcterms:created>
  <dcterms:modified xsi:type="dcterms:W3CDTF">2015-12-06T09:42:53Z</dcterms:modified>
</cp:coreProperties>
</file>